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419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95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439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83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06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38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18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61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346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628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93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7A0E2-1789-4D65-835B-39EEA58CEC75}" type="datetimeFigureOut">
              <a:rPr lang="en-US" smtClean="0"/>
              <a:t>7/29/2021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8B522-7521-4047-A761-7694DB804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5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RMI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529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145" t="2421" r="13310" b="8847"/>
          <a:stretch/>
        </p:blipFill>
        <p:spPr>
          <a:xfrm>
            <a:off x="1275007" y="-1"/>
            <a:ext cx="9758865" cy="6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441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849" t="3300" r="13705" b="7966"/>
          <a:stretch/>
        </p:blipFill>
        <p:spPr>
          <a:xfrm>
            <a:off x="991674" y="0"/>
            <a:ext cx="9556124" cy="649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076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2650" r="12915" b="7086"/>
          <a:stretch/>
        </p:blipFill>
        <p:spPr>
          <a:xfrm>
            <a:off x="193183" y="0"/>
            <a:ext cx="10522040" cy="67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561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750" r="12716" b="7263"/>
          <a:stretch/>
        </p:blipFill>
        <p:spPr>
          <a:xfrm>
            <a:off x="244699" y="0"/>
            <a:ext cx="10612191" cy="683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21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452" r="12618" b="51804"/>
          <a:stretch/>
        </p:blipFill>
        <p:spPr>
          <a:xfrm>
            <a:off x="0" y="0"/>
            <a:ext cx="12073113" cy="436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95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551" t="1188" r="13805" b="7967"/>
          <a:stretch/>
        </p:blipFill>
        <p:spPr>
          <a:xfrm>
            <a:off x="-1" y="0"/>
            <a:ext cx="11346287" cy="664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94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453" r="12716" b="12368"/>
          <a:stretch/>
        </p:blipFill>
        <p:spPr>
          <a:xfrm>
            <a:off x="0" y="128789"/>
            <a:ext cx="10947042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81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848" r="12618" b="14129"/>
          <a:stretch/>
        </p:blipFill>
        <p:spPr>
          <a:xfrm>
            <a:off x="0" y="222161"/>
            <a:ext cx="11887200" cy="628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88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354" r="12519" b="245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577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650" t="1893" r="12716" b="11312"/>
          <a:stretch/>
        </p:blipFill>
        <p:spPr>
          <a:xfrm>
            <a:off x="90152" y="386366"/>
            <a:ext cx="11449318" cy="634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68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380" y="2734838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RMI Architecture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000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245" t="14216" r="12815" b="8143"/>
          <a:stretch/>
        </p:blipFill>
        <p:spPr>
          <a:xfrm>
            <a:off x="-128789" y="0"/>
            <a:ext cx="12320789" cy="674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234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155" r="12618"/>
          <a:stretch/>
        </p:blipFill>
        <p:spPr>
          <a:xfrm>
            <a:off x="0" y="0"/>
            <a:ext cx="12192000" cy="687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978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650" t="1716" r="12915" b="7790"/>
          <a:stretch/>
        </p:blipFill>
        <p:spPr>
          <a:xfrm>
            <a:off x="746974" y="0"/>
            <a:ext cx="10457646" cy="6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83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749" t="1892" r="14003" b="46700"/>
          <a:stretch/>
        </p:blipFill>
        <p:spPr>
          <a:xfrm>
            <a:off x="612719" y="540912"/>
            <a:ext cx="11194915" cy="441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178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</Words>
  <Application>Microsoft Office PowerPoint</Application>
  <PresentationFormat>Widescreen</PresentationFormat>
  <Paragraphs>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RMI</vt:lpstr>
      <vt:lpstr>PowerPoint Presentation</vt:lpstr>
      <vt:lpstr>PowerPoint Presentation</vt:lpstr>
      <vt:lpstr>PowerPoint Presentation</vt:lpstr>
      <vt:lpstr>RMI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RMI</dc:title>
  <dc:creator>HP</dc:creator>
  <cp:lastModifiedBy>HP</cp:lastModifiedBy>
  <cp:revision>5</cp:revision>
  <dcterms:created xsi:type="dcterms:W3CDTF">2021-07-29T11:10:53Z</dcterms:created>
  <dcterms:modified xsi:type="dcterms:W3CDTF">2021-07-29T12:00:06Z</dcterms:modified>
</cp:coreProperties>
</file>

<file path=docProps/thumbnail.jpeg>
</file>